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71826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692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00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15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9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7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79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57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0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041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57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4235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93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09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71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10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15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0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AF021DE-93DD-4039-9B4E-45B6EC7C2CAE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8181939-4BC9-4E62-A220-EEFC07F2A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8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91A9D-7970-4C31-9D5A-AF8F5DCA2C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Hand, Mouth, Foot   Disease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1CD83-FD5F-4881-9131-E89BBDCD88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Kourtney Davenport</a:t>
            </a:r>
          </a:p>
        </p:txBody>
      </p:sp>
    </p:spTree>
    <p:extLst>
      <p:ext uri="{BB962C8B-B14F-4D97-AF65-F5344CB8AC3E}">
        <p14:creationId xmlns:p14="http://schemas.microsoft.com/office/powerpoint/2010/main" val="4079510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7D00C-1E9A-4361-A247-BB8F2B8BE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Organs It ATTACKS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6F343-C691-4618-A549-D4D1EE36F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78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8393A-FCB3-4DB8-8603-F3B3DA5B7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CAUSES THE DISEASE: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323E1-E8EF-45AD-B864-1C5A067D3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3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E819D-45E6-45B9-A95F-CCEFE52B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DEVELOPMENT OF THE DISEASE: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F7469-02E3-4DD6-81F4-DB3B6AF00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83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8801C-1FCA-4E1F-AC5B-FF4FC81F0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PREVENTION/CONTROL MEASURE: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8C1F6-BF74-45D9-A3F1-4438D9746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90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E60C7-DD0B-4C45-8E3B-DCE5CDDED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of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D0E07-A081-46AD-BAB5-4BD0F1267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42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C6CEE-1467-4AD8-B8F8-A6CFB78BE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of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C18BE-22D8-48AE-8E0A-86766B44E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299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A47FA-5A53-4B9C-9E9B-355FECDB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       AIDS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655A7-5DDB-4E47-A091-19B004448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5AA1F-EFAF-484C-A13A-D1F75DF0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ORGANS IT ATTACKS: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79C35-6BD4-44CD-B157-186A1A1CA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59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4CB95-F41F-4AB1-BB31-942963FDC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THE DISEASE: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B82C0-44AC-4ED7-A096-ED8BD0216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521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48EC6-69F0-469C-97FB-DB44D9670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OF THE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5E770-55D4-4EC5-B6B0-2A2C08F7D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9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7841B-F496-410B-984A-70D9D7C3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PREVENTION/CONTROL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77FF7-7C02-433C-92CF-EB0506999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2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48EA-AE8D-4D38-8CCC-7B9B01EAB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of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8D9DB-0BFE-4B42-8BD9-E97413AC9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68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17B2-FE3C-4F29-99FA-BF1561DE3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CREDITS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499C6-55F4-4525-8655-90CAFA3DB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68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111</TotalTime>
  <Words>59</Words>
  <Application>Microsoft Office PowerPoint</Application>
  <PresentationFormat>Widescreen</PresentationFormat>
  <Paragraphs>15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Impact</vt:lpstr>
      <vt:lpstr>Main Event</vt:lpstr>
      <vt:lpstr>Hand, Mouth, Foot   Disease </vt:lpstr>
      <vt:lpstr>            Organs It ATTACKS</vt:lpstr>
      <vt:lpstr>WHAT CAUSES THE DISEASE:</vt:lpstr>
      <vt:lpstr>  DEVELOPMENT OF THE DISEASE:</vt:lpstr>
      <vt:lpstr>PREVENTION/CONTROL MEASURE:</vt:lpstr>
      <vt:lpstr>Picture of disease</vt:lpstr>
      <vt:lpstr>Picture of disease</vt:lpstr>
      <vt:lpstr>                                    AIDS </vt:lpstr>
      <vt:lpstr>ORGANS IT ATTACKS:</vt:lpstr>
      <vt:lpstr>CAUSES OF THE DISEASE:</vt:lpstr>
      <vt:lpstr>DEVELOPMENT OF THE DISEASE</vt:lpstr>
      <vt:lpstr>PREVENTION/CONTROL</vt:lpstr>
      <vt:lpstr>Picture of disease</vt:lpstr>
      <vt:lpstr>CREDITS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Hand, Mouth, Foot Disease &amp; AIDS</dc:title>
  <dc:creator>Owner</dc:creator>
  <cp:lastModifiedBy>Owner</cp:lastModifiedBy>
  <cp:revision>5</cp:revision>
  <dcterms:created xsi:type="dcterms:W3CDTF">2019-11-12T23:49:06Z</dcterms:created>
  <dcterms:modified xsi:type="dcterms:W3CDTF">2019-12-03T19:20:09Z</dcterms:modified>
</cp:coreProperties>
</file>